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983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w08j-yOfcE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29177" y="547163"/>
            <a:ext cx="12346447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Effective adverts generally have</a:t>
            </a:r>
          </a:p>
          <a:p>
            <a:pPr>
              <a:defRPr sz="53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eye catching and memorable pictures</a:t>
            </a:r>
          </a:p>
          <a:p>
            <a:pPr>
              <a:defRPr sz="53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(a hook)</a:t>
            </a:r>
          </a:p>
        </p:txBody>
      </p:sp>
      <p:pic>
        <p:nvPicPr>
          <p:cNvPr id="147" name="thinkdifferen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1982" y="3269968"/>
            <a:ext cx="6671501" cy="403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13-top10ads-1931santa-0502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12" y="5256641"/>
            <a:ext cx="5701138" cy="4421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725" y="-162235"/>
            <a:ext cx="13216250" cy="9912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12838" y="6206019"/>
            <a:ext cx="12065404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5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Effective adverts often use </a:t>
            </a:r>
            <a:r>
              <a:rPr>
                <a:solidFill>
                  <a:schemeClr val="accent5"/>
                </a:solidFill>
              </a:rPr>
              <a:t>rhetorical questions. </a:t>
            </a:r>
            <a:r>
              <a:t>What is a rhetorical question? A rhetorical question</a:t>
            </a:r>
            <a:r>
              <a:rPr>
                <a:solidFill>
                  <a:schemeClr val="accent5"/>
                </a:solidFill>
              </a:rPr>
              <a:t> is used for effect. It does not need to be answered.</a:t>
            </a:r>
          </a:p>
        </p:txBody>
      </p:sp>
      <p:pic>
        <p:nvPicPr>
          <p:cNvPr id="153" name="1287891120_470x353_nike-ads-wallpaper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6859" y="231732"/>
            <a:ext cx="7597362" cy="5706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802" y="8120"/>
            <a:ext cx="13096405" cy="982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255293" y="633754"/>
            <a:ext cx="11919248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Take a minute to think</a:t>
            </a:r>
          </a:p>
          <a:p>
            <a:pPr>
              <a:defRPr sz="56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about a </a:t>
            </a:r>
            <a:r>
              <a:rPr>
                <a:solidFill>
                  <a:schemeClr val="accent5"/>
                </a:solidFill>
              </a:rPr>
              <a:t>BOSSY </a:t>
            </a:r>
            <a:r>
              <a:t>verb in a sentence</a:t>
            </a:r>
          </a:p>
          <a:p>
            <a:pPr>
              <a:defRPr sz="56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advertise for a theme park.</a:t>
            </a:r>
          </a:p>
        </p:txBody>
      </p:sp>
      <p:pic>
        <p:nvPicPr>
          <p:cNvPr id="160" name="GC-theme-par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9504" y="3491487"/>
            <a:ext cx="10105792" cy="6063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1951" y="-98964"/>
            <a:ext cx="13268702" cy="9951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862" y="-28396"/>
            <a:ext cx="13080524" cy="9810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kitkat-gr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54" y="345819"/>
            <a:ext cx="12779692" cy="9061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ctrTitle"/>
          </p:nvPr>
        </p:nvSpPr>
        <p:spPr>
          <a:xfrm>
            <a:off x="982517" y="-353545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WHY DO WE HAVE ADVERTS?</a:t>
            </a:r>
          </a:p>
        </p:txBody>
      </p:sp>
      <p:pic>
        <p:nvPicPr>
          <p:cNvPr id="124" name="2012121021424974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855" y="3540393"/>
            <a:ext cx="8837090" cy="6241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2160525" y="430470"/>
            <a:ext cx="868375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Lets take a look at some commercials.</a:t>
            </a:r>
          </a:p>
        </p:txBody>
      </p:sp>
      <p:sp>
        <p:nvSpPr>
          <p:cNvPr id="171" name="Shape 171"/>
          <p:cNvSpPr/>
          <p:nvPr/>
        </p:nvSpPr>
        <p:spPr>
          <a:xfrm>
            <a:off x="1517548" y="4552950"/>
            <a:ext cx="99697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https://www.youtube.com/watch?v=uw08j-yOfcE</a:t>
            </a:r>
          </a:p>
        </p:txBody>
      </p:sp>
      <p:sp>
        <p:nvSpPr>
          <p:cNvPr id="172" name="Shape 172"/>
          <p:cNvSpPr/>
          <p:nvPr/>
        </p:nvSpPr>
        <p:spPr>
          <a:xfrm>
            <a:off x="1479555" y="6281639"/>
            <a:ext cx="97657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https://www.youtube.com/watch?v=l8-Mr1Vf2iw</a:t>
            </a:r>
          </a:p>
        </p:txBody>
      </p:sp>
      <p:sp>
        <p:nvSpPr>
          <p:cNvPr id="173" name="Shape 173"/>
          <p:cNvSpPr/>
          <p:nvPr/>
        </p:nvSpPr>
        <p:spPr>
          <a:xfrm>
            <a:off x="1840927" y="7836157"/>
            <a:ext cx="813953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https://youtu.be/yjjb_Dy7tXg?list=PL5F-BsyODxxcU9c8fnTn2JlX-d050xztH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448" y="-27336"/>
            <a:ext cx="13077696" cy="980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856" y="-33642"/>
            <a:ext cx="13094513" cy="9820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952500" y="181920"/>
            <a:ext cx="11099801" cy="5339111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Effective adverts use </a:t>
            </a:r>
            <a:r>
              <a:rPr>
                <a:solidFill>
                  <a:schemeClr val="accent5"/>
                </a:solidFill>
              </a:rPr>
              <a:t>positive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words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(a hook) that </a:t>
            </a:r>
            <a:r>
              <a:rPr>
                <a:solidFill>
                  <a:schemeClr val="accent5"/>
                </a:solidFill>
              </a:rPr>
              <a:t>stand out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and give the reader a </a:t>
            </a:r>
            <a:r>
              <a:rPr>
                <a:solidFill>
                  <a:schemeClr val="accent5"/>
                </a:solidFill>
              </a:rPr>
              <a:t>good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chemeClr val="accent5"/>
                </a:solidFill>
              </a:rPr>
              <a:t>feeling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about the product. They ignore any negatives.</a:t>
            </a:r>
          </a:p>
        </p:txBody>
      </p:sp>
      <p:pic>
        <p:nvPicPr>
          <p:cNvPr id="131" name="hgh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2056" y="5106119"/>
            <a:ext cx="4500688" cy="4500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t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3903" y="5466197"/>
            <a:ext cx="3310243" cy="3310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nbn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793" y="6076812"/>
            <a:ext cx="3867390" cy="2559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644" y="-55983"/>
            <a:ext cx="13154088" cy="986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201" y="-42151"/>
            <a:ext cx="13117202" cy="9837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eyonce 615 peps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721" y="2954337"/>
            <a:ext cx="11606710" cy="656769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93067" y="1888918"/>
            <a:ext cx="1281866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product is being advertised here and by who?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44735" y="1295891"/>
            <a:ext cx="1211533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Many effect adverts contain</a:t>
            </a:r>
            <a:r>
              <a:rPr>
                <a:solidFill>
                  <a:schemeClr val="accent5"/>
                </a:solidFill>
              </a:rPr>
              <a:t> promises</a:t>
            </a:r>
          </a:p>
          <a:p>
            <a:pPr>
              <a:defRPr sz="52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(a hook) that make you feel like</a:t>
            </a:r>
          </a:p>
          <a:p>
            <a:pPr>
              <a:defRPr sz="52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you </a:t>
            </a:r>
            <a:r>
              <a:rPr>
                <a:solidFill>
                  <a:schemeClr val="accent5"/>
                </a:solidFill>
              </a:rPr>
              <a:t>can’t live </a:t>
            </a:r>
            <a:r>
              <a:t>without the product</a:t>
            </a:r>
          </a:p>
        </p:txBody>
      </p:sp>
      <p:pic>
        <p:nvPicPr>
          <p:cNvPr id="143" name="Coca-Colas-Glaceau-Vitami-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0258" y="4656001"/>
            <a:ext cx="6254295" cy="3752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kfc world cup ad (2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048" y="4520876"/>
            <a:ext cx="6158959" cy="4311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Custom</PresentationFormat>
  <Paragraphs>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PowerPoint Presentation</vt:lpstr>
      <vt:lpstr>WHY DO WE HAVE ADVERTS?</vt:lpstr>
      <vt:lpstr>PowerPoint Presentation</vt:lpstr>
      <vt:lpstr>PowerPoint Presentation</vt:lpstr>
      <vt:lpstr>Effective adverts use positive words (a hook) that stand out and give the reader a good feeling about the product. They ignore any negatives.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KEUNEN Christopher</dc:creator>
  <cp:lastModifiedBy>KEUNEN Christopher</cp:lastModifiedBy>
  <cp:revision>1</cp:revision>
  <dcterms:modified xsi:type="dcterms:W3CDTF">2016-04-27T00:28:17Z</dcterms:modified>
</cp:coreProperties>
</file>