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28-May-17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28-May-17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hyperlink" Target="https://kahoot.i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Antonyms, Synonyms &amp; Homophones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197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i="1" dirty="0"/>
              <a:t>Give an example of an Antonym, Synonym and Homophone</a:t>
            </a:r>
            <a:endParaRPr lang="en-AU" dirty="0"/>
          </a:p>
          <a:p>
            <a:pPr lvl="0"/>
            <a:r>
              <a:rPr lang="en-AU" dirty="0"/>
              <a:t>Answers questions on the Antonym, Synonym and Homophone </a:t>
            </a:r>
            <a:r>
              <a:rPr lang="en-AU" dirty="0" err="1"/>
              <a:t>Kahoot</a:t>
            </a:r>
            <a:r>
              <a:rPr lang="en-AU" dirty="0"/>
              <a:t> Quiz</a:t>
            </a:r>
          </a:p>
          <a:p>
            <a:pPr lvl="0"/>
            <a:r>
              <a:rPr lang="en-AU" i="1" dirty="0"/>
              <a:t>Get Partner to Jumble Words</a:t>
            </a:r>
            <a:endParaRPr lang="en-AU" dirty="0"/>
          </a:p>
          <a:p>
            <a:pPr lvl="0"/>
            <a:r>
              <a:rPr lang="en-AU" i="1" dirty="0"/>
              <a:t>Re-sort your words</a:t>
            </a:r>
            <a:endParaRPr lang="en-AU" dirty="0"/>
          </a:p>
          <a:p>
            <a:pPr lvl="0"/>
            <a:r>
              <a:rPr lang="en-AU" i="1" dirty="0"/>
              <a:t>Flash Cards – Spelling City</a:t>
            </a:r>
            <a:endParaRPr lang="en-AU" dirty="0"/>
          </a:p>
          <a:p>
            <a:r>
              <a:rPr lang="en-AU" i="1"/>
              <a:t>Vocab Test Me – Spelling City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141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AntonymS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Definition</a:t>
            </a:r>
          </a:p>
          <a:p>
            <a:pPr lvl="1"/>
            <a:endParaRPr lang="en-AU" dirty="0"/>
          </a:p>
          <a:p>
            <a:pPr lvl="2"/>
            <a:r>
              <a:rPr lang="en-AU" dirty="0"/>
              <a:t>An antonym is a word that has an opposite meaning of another word</a:t>
            </a:r>
          </a:p>
          <a:p>
            <a:pPr lvl="2"/>
            <a:endParaRPr lang="en-AU" dirty="0"/>
          </a:p>
          <a:p>
            <a:pPr lvl="2"/>
            <a:r>
              <a:rPr lang="en-AU" dirty="0"/>
              <a:t>Example   Loud / Quiet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762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synonyms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Definition</a:t>
            </a:r>
          </a:p>
          <a:p>
            <a:endParaRPr lang="en-AU" dirty="0"/>
          </a:p>
          <a:p>
            <a:pPr lvl="1"/>
            <a:r>
              <a:rPr lang="en-AU" dirty="0"/>
              <a:t>A synonym is a word that has nearly the same meaning as another word</a:t>
            </a:r>
          </a:p>
          <a:p>
            <a:endParaRPr lang="en-AU" dirty="0"/>
          </a:p>
          <a:p>
            <a:pPr lvl="1"/>
            <a:r>
              <a:rPr lang="en-AU" dirty="0"/>
              <a:t>Modern  =  New</a:t>
            </a:r>
          </a:p>
        </p:txBody>
      </p:sp>
    </p:spTree>
    <p:extLst>
      <p:ext uri="{BB962C8B-B14F-4D97-AF65-F5344CB8AC3E}">
        <p14:creationId xmlns:p14="http://schemas.microsoft.com/office/powerpoint/2010/main" val="114050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HOMOPHONEs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Definition</a:t>
            </a:r>
          </a:p>
          <a:p>
            <a:endParaRPr lang="en-AU" dirty="0"/>
          </a:p>
          <a:p>
            <a:pPr lvl="1"/>
            <a:r>
              <a:rPr lang="en-AU" dirty="0"/>
              <a:t>A homophone is a word that is pronounced the same as another word but has a different meaning</a:t>
            </a:r>
          </a:p>
          <a:p>
            <a:endParaRPr lang="en-AU" dirty="0"/>
          </a:p>
          <a:p>
            <a:pPr lvl="1"/>
            <a:r>
              <a:rPr lang="en-AU" dirty="0"/>
              <a:t>Bread  or  Bred 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980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070" y="0"/>
            <a:ext cx="754193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" name="Picture 6" descr="A picture containing monitor&#10;&#10;Description generated with high confidenc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6891" y="3159054"/>
            <a:ext cx="1523879" cy="2709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856" y="687380"/>
            <a:ext cx="3369910" cy="1935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AU" sz="4800"/>
              <a:t>Kahoot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109" y="2121408"/>
            <a:ext cx="6730276" cy="4050792"/>
          </a:xfrm>
        </p:spPr>
        <p:txBody>
          <a:bodyPr>
            <a:normAutofit/>
          </a:bodyPr>
          <a:lstStyle/>
          <a:p>
            <a:r>
              <a:rPr lang="en-AU" sz="1800"/>
              <a:t>Interactive Quiz for Whole Class</a:t>
            </a:r>
          </a:p>
          <a:p>
            <a:pPr lvl="1"/>
            <a:r>
              <a:rPr lang="en-AU" dirty="0"/>
              <a:t>Questions on the interactive whiteboard</a:t>
            </a:r>
          </a:p>
          <a:p>
            <a:pPr lvl="1"/>
            <a:r>
              <a:rPr lang="en-AU" dirty="0"/>
              <a:t>Each student logs in on </a:t>
            </a:r>
            <a:r>
              <a:rPr lang="en-AU"/>
              <a:t>Macbook</a:t>
            </a:r>
            <a:r>
              <a:rPr lang="en-AU" dirty="0"/>
              <a:t> - </a:t>
            </a:r>
            <a:r>
              <a:rPr lang="en-AU" dirty="0">
                <a:hlinkClick r:id="rId7"/>
              </a:rPr>
              <a:t>https://kahoot.it/</a:t>
            </a:r>
            <a:endParaRPr lang="en-AU" dirty="0"/>
          </a:p>
          <a:p>
            <a:pPr lvl="1"/>
            <a:r>
              <a:rPr lang="en-AU" dirty="0"/>
              <a:t>Enter the pin code for the quiz</a:t>
            </a:r>
          </a:p>
          <a:p>
            <a:pPr lvl="1"/>
            <a:r>
              <a:rPr lang="en-AU" dirty="0"/>
              <a:t>Answer the questions with the colour coded symbols on your </a:t>
            </a:r>
            <a:r>
              <a:rPr lang="en-AU"/>
              <a:t>macbook</a:t>
            </a:r>
            <a:r>
              <a:rPr lang="en-AU" dirty="0"/>
              <a:t>.</a:t>
            </a:r>
          </a:p>
          <a:p>
            <a:pPr lvl="1"/>
            <a:r>
              <a:rPr lang="en-AU" dirty="0"/>
              <a:t>Questions are timed so be quick – more points for speed but need to be accurate</a:t>
            </a:r>
          </a:p>
          <a:p>
            <a:pPr lvl="1"/>
            <a:r>
              <a:rPr lang="en-AU" dirty="0"/>
              <a:t>Top 5 will be displayed at the end.</a:t>
            </a:r>
          </a:p>
          <a:p>
            <a:pPr lvl="1"/>
            <a:r>
              <a:rPr lang="en-AU" dirty="0"/>
              <a:t>Who will be the winner?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1014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243</TotalTime>
  <Words>182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Wood Type</vt:lpstr>
      <vt:lpstr>Antonyms, Synonyms &amp; Homophones</vt:lpstr>
      <vt:lpstr>Learning Outcomes</vt:lpstr>
      <vt:lpstr>AntonymS</vt:lpstr>
      <vt:lpstr>synonyms</vt:lpstr>
      <vt:lpstr>HOMOPHONEs</vt:lpstr>
      <vt:lpstr>Kahoot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Antonyms, Synonyms &amp; Homophones</dc:title>
  <dc:creator>Karen Spencer</dc:creator>
  <cp:lastModifiedBy>Karen Spencer</cp:lastModifiedBy>
  <cp:revision>6</cp:revision>
  <dcterms:created xsi:type="dcterms:W3CDTF">2017-05-26T10:42:06Z</dcterms:created>
  <dcterms:modified xsi:type="dcterms:W3CDTF">2017-05-28T03:35:41Z</dcterms:modified>
</cp:coreProperties>
</file>