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22-May-17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Conjunctions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65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Conjunctions Song</a:t>
            </a:r>
          </a:p>
          <a:p>
            <a:r>
              <a:rPr lang="en-AU" dirty="0"/>
              <a:t>Graffiti Wall of Conjunctions</a:t>
            </a:r>
          </a:p>
          <a:p>
            <a:r>
              <a:rPr lang="en-AU" dirty="0"/>
              <a:t>Group Activity – Conjunctions – Create Meaningful Sentences </a:t>
            </a:r>
          </a:p>
          <a:p>
            <a:r>
              <a:rPr lang="en-AU" dirty="0"/>
              <a:t>Spelling City</a:t>
            </a:r>
          </a:p>
          <a:p>
            <a:pPr lvl="1"/>
            <a:r>
              <a:rPr lang="en-AU" dirty="0"/>
              <a:t>2 groups to work with Mr </a:t>
            </a:r>
            <a:r>
              <a:rPr lang="en-AU" dirty="0" err="1"/>
              <a:t>Beaman</a:t>
            </a:r>
            <a:r>
              <a:rPr lang="en-AU" dirty="0"/>
              <a:t> and Mrs Spencer </a:t>
            </a:r>
          </a:p>
          <a:p>
            <a:pPr lvl="2"/>
            <a:r>
              <a:rPr lang="en-AU" dirty="0"/>
              <a:t>Spelling List extensions – new words with same pattern and adding suffixes to existing words.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828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6541" y="0"/>
            <a:ext cx="54989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91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019" y="0"/>
            <a:ext cx="97399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894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bject, thing&#10;&#10;Description generated with high confid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204" y="6165"/>
            <a:ext cx="8876871" cy="685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0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37</TotalTime>
  <Words>45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Quotable</vt:lpstr>
      <vt:lpstr>Conjunctions</vt:lpstr>
      <vt:lpstr>Learning Outcomes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Conjunctions</dc:title>
  <dc:creator>Karen Spencer</dc:creator>
  <cp:lastModifiedBy>Karen Spencer</cp:lastModifiedBy>
  <cp:revision>2</cp:revision>
  <dcterms:created xsi:type="dcterms:W3CDTF">2017-05-22T14:28:33Z</dcterms:created>
  <dcterms:modified xsi:type="dcterms:W3CDTF">2017-05-22T15:06:16Z</dcterms:modified>
</cp:coreProperties>
</file>